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68" d="100"/>
          <a:sy n="68" d="100"/>
        </p:scale>
        <p:origin x="1262" y="37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2E603-A2B7-4989-92A0-799D133D7C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CDE497-F9CD-4FCD-9D27-02AC9A9F9F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58629F-894C-49D1-B5E8-5F95FD9BB9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BF742-A43F-4A6F-9842-0639E4D5E536}" type="datetimeFigureOut">
              <a:rPr lang="en-IN" smtClean="0"/>
              <a:t>07-02-2022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7184DF-AA9F-4A9E-A98C-94ED7032E4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3F32C7-6911-4DC1-B60A-16BC3EC391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C2129-EA35-4A01-8F41-B7C3862086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67024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87562-E62C-4C3F-842C-C4FBEFB4A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51259D-CB38-46AB-9E06-5869AA3D11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C4356F-9004-4631-A1FD-065E602614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BF742-A43F-4A6F-9842-0639E4D5E536}" type="datetimeFigureOut">
              <a:rPr lang="en-IN" smtClean="0"/>
              <a:t>07-02-2022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B1E22-F0A0-41FC-870C-DF9D12E9E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E59FC2-716B-4242-8296-E38047390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C2129-EA35-4A01-8F41-B7C3862086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97745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B6733D-75EE-4194-BB8F-3550209636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A2E628-E02D-475F-967D-3188AA6ED4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5D1F28-B08A-47EA-B8BA-6A049B2587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BF742-A43F-4A6F-9842-0639E4D5E536}" type="datetimeFigureOut">
              <a:rPr lang="en-IN" smtClean="0"/>
              <a:t>07-02-2022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389123-9986-4229-A865-61E20DEC7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92117F-5D35-48BF-ACC1-4F6254534D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C2129-EA35-4A01-8F41-B7C3862086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69282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508E6F-CBE7-4300-ABB8-56A7590886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982ED7-7B60-4B5B-9903-CB5DCCC9BD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A77B7A-F84B-4505-88D7-23A70BE02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BF742-A43F-4A6F-9842-0639E4D5E536}" type="datetimeFigureOut">
              <a:rPr lang="en-IN" smtClean="0"/>
              <a:t>07-02-2022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A21627-57E2-4D89-B727-A3D88EFEB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0303EC-D40D-4290-88CC-D39C49B9C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C2129-EA35-4A01-8F41-B7C3862086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49443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08418E-38A3-4AB1-927E-18E91DCAB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D13063-F9F5-4007-8CAB-8EAB9393E9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D5A1F8-3505-4B11-8ACE-CDB1EC6A73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BF742-A43F-4A6F-9842-0639E4D5E536}" type="datetimeFigureOut">
              <a:rPr lang="en-IN" smtClean="0"/>
              <a:t>07-02-2022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9D263D-6061-4FF8-9347-AF890DE3C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9CC94D-A93D-45FC-9414-95DBE38F8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C2129-EA35-4A01-8F41-B7C3862086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03324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99170-A362-4F31-8C32-E2D135CA4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B33C83-C112-473A-8F62-5A11AFEA5C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71CB4E-8859-4CAB-A4A4-09FE03D521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0B56E0-26C7-4CC8-B9FE-561BB6B3C1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BF742-A43F-4A6F-9842-0639E4D5E536}" type="datetimeFigureOut">
              <a:rPr lang="en-IN" smtClean="0"/>
              <a:t>07-02-2022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98ADEF-ECB8-47FA-AF8E-55DAEAAFE6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C95FDF-B1A0-40C8-9240-86DD9BA02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C2129-EA35-4A01-8F41-B7C3862086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94422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958F08-9029-4748-92DC-8E704EE881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36AD4A-B259-4999-A6E0-E086635D29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FAEA15-4966-4E5C-B129-83D78CF379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51706E-4F90-4ECD-BEBD-38DC540E2C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E976C52-505B-4FAE-B5B9-21C6D58F60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C02E48F-8C45-4119-B9AD-D7CAB7BEB3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BF742-A43F-4A6F-9842-0639E4D5E536}" type="datetimeFigureOut">
              <a:rPr lang="en-IN" smtClean="0"/>
              <a:t>07-02-2022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320BB2-FAF0-42B1-90CC-F782A6F4F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2DD1654-8FB4-463C-904B-0D8099B94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C2129-EA35-4A01-8F41-B7C3862086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70571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ED157-D0AB-4BD4-863F-A4939FCC4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4672C5-DEDA-41CD-BDE2-B98FEBB28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BF742-A43F-4A6F-9842-0639E4D5E536}" type="datetimeFigureOut">
              <a:rPr lang="en-IN" smtClean="0"/>
              <a:t>07-02-2022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9B7165-80B9-4BF7-9F42-883BEAA50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2D2CED-B442-4DAF-8570-74FC4B9E2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C2129-EA35-4A01-8F41-B7C3862086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39982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174A772-2CB7-402A-B392-DF531CD35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BF742-A43F-4A6F-9842-0639E4D5E536}" type="datetimeFigureOut">
              <a:rPr lang="en-IN" smtClean="0"/>
              <a:t>07-02-2022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ED1B60-AB19-4293-89A3-F97521BFEC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2E84E3-4393-43A6-827F-7B6086070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C2129-EA35-4A01-8F41-B7C3862086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33758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A62A9F-9671-4E7F-A154-48C83DD34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429AD6-2F80-4B01-A6B6-65322D6D18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69C4E8-BEF4-4906-9B05-667BC068FE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A93EF1-8333-417D-B200-EA489A782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BF742-A43F-4A6F-9842-0639E4D5E536}" type="datetimeFigureOut">
              <a:rPr lang="en-IN" smtClean="0"/>
              <a:t>07-02-2022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ACD0C8-2EDC-443A-9B65-2BA72CEE0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903061-0D2A-41D7-9419-3085B5FF3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C2129-EA35-4A01-8F41-B7C3862086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6866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BBCBB-3F99-4CA2-84D9-B40BA5F2C3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6BE66F3-E951-4833-A73B-E48A882CE8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F2DA06-EE23-4F8B-94DB-1D22F0B5FE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99D284-5BF7-4E3D-9C56-DF74C408A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BF742-A43F-4A6F-9842-0639E4D5E536}" type="datetimeFigureOut">
              <a:rPr lang="en-IN" smtClean="0"/>
              <a:t>07-02-2022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AFAF97-B8E2-45A5-BCD8-B17F1C3F5B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005FCC-6D0E-41A7-8BF5-8F22543E1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C2129-EA35-4A01-8F41-B7C3862086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40697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DB9200-911D-4A3A-84E7-29CF9FD925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5659DB-27F7-46AE-B4C6-3F552CCFEB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63DD83-EC5F-46A2-AB8B-CA41549F84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EBF742-A43F-4A6F-9842-0639E4D5E536}" type="datetimeFigureOut">
              <a:rPr lang="en-IN" smtClean="0"/>
              <a:t>07-02-2022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EF9296-F32D-4146-B913-CEC7EBAADA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14AF24-FCF6-4424-8D78-73AA741139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DC2129-EA35-4A01-8F41-B7C3862086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33655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497A3-E76A-4826-AE9F-6ED6B6A6AE7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AUTACOIDS-</a:t>
            </a:r>
            <a:br>
              <a:rPr lang="en-US" dirty="0"/>
            </a:br>
            <a:r>
              <a:rPr lang="en-US" dirty="0"/>
              <a:t>SEROTONIN,LIPID DERIVED AUTACOIDS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8242D1-E789-416F-946C-76DF9D7E052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BY</a:t>
            </a:r>
          </a:p>
          <a:p>
            <a:r>
              <a:rPr lang="en-US" dirty="0"/>
              <a:t>DR.G.AARTHIPRIYANKA</a:t>
            </a:r>
          </a:p>
          <a:p>
            <a:r>
              <a:rPr lang="en-US" dirty="0"/>
              <a:t>POST GRADUATE</a:t>
            </a:r>
          </a:p>
          <a:p>
            <a:r>
              <a:rPr lang="en-US" dirty="0"/>
              <a:t>DEPARTMENT OF PHARMACOLOGY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078527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865126F-11FC-463F-90EB-539940CB8C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3587" y="828675"/>
            <a:ext cx="8124825" cy="520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5278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233451D-2C8B-4051-AC51-AC60A01BD8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4062" y="890587"/>
            <a:ext cx="8143875" cy="5076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6896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3307B8-C99A-46CB-9BD1-3529619FC7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1225" y="471487"/>
            <a:ext cx="7829550" cy="591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3707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0C2ED73-C02F-4360-AEA0-26D761341C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2162" y="423862"/>
            <a:ext cx="8067675" cy="6010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2472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7CD3E26-DAAC-4DEE-872F-15CB6DB50E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8375" y="357187"/>
            <a:ext cx="7715250" cy="6143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2842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3B2D9E7-12DE-4AF4-9DF8-34F69DE63C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2650" y="414337"/>
            <a:ext cx="7886700" cy="6029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6160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7264626-0087-45FA-BDB2-097E9A0C98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4537" y="361950"/>
            <a:ext cx="8162925" cy="613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8795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05B84BD-7B16-45D1-A7F2-2243962A65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0725" y="404812"/>
            <a:ext cx="8210550" cy="6048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5951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A73AC68-7F68-4797-8241-A3C2B16E63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6925" y="452437"/>
            <a:ext cx="8058150" cy="595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59427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BDC0714-5C06-4F1D-85D7-B0DC1C9D7F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6437" y="361950"/>
            <a:ext cx="8239125" cy="613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97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52C86C0-0BEF-4109-A27D-6F712C8C46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951" y="83976"/>
            <a:ext cx="11924522" cy="6606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6410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9A8A0AD-B69F-4747-BE12-E23AAD2EB1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3575" y="290512"/>
            <a:ext cx="832485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2093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209A41D-FFFC-4C81-B9F9-4F11A98014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8812" y="423862"/>
            <a:ext cx="8334375" cy="6010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0368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B73E384-9E7A-46AC-9A31-87DBDB9899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0262" y="471487"/>
            <a:ext cx="7991475" cy="591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9131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E709755-2205-4EE0-923A-745127BCAF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5500" y="519112"/>
            <a:ext cx="8001000" cy="5819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91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
            <a:extLst>
              <a:ext uri="{FF2B5EF4-FFF2-40B4-BE49-F238E27FC236}">
                <a16:creationId xmlns:a16="http://schemas.microsoft.com/office/drawing/2014/main" id="{1D3F640F-B710-4239-A0BA-07EB68E71BD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275645" y="0"/>
            <a:ext cx="9155289" cy="6866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5005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
            <a:extLst>
              <a:ext uri="{FF2B5EF4-FFF2-40B4-BE49-F238E27FC236}">
                <a16:creationId xmlns:a16="http://schemas.microsoft.com/office/drawing/2014/main" id="{F3E7F5FF-95A7-46A0-85DA-93452B01698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749777" y="245533"/>
            <a:ext cx="8489244" cy="6366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2516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
            <a:extLst>
              <a:ext uri="{FF2B5EF4-FFF2-40B4-BE49-F238E27FC236}">
                <a16:creationId xmlns:a16="http://schemas.microsoft.com/office/drawing/2014/main" id="{0CD45654-021D-4B0E-B2C9-C7510824CD4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343377" y="135466"/>
            <a:ext cx="8782756" cy="6587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808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
            <a:extLst>
              <a:ext uri="{FF2B5EF4-FFF2-40B4-BE49-F238E27FC236}">
                <a16:creationId xmlns:a16="http://schemas.microsoft.com/office/drawing/2014/main" id="{1F9C9A46-04E9-4585-AE87-E64A484B9BE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377244" y="127000"/>
            <a:ext cx="8805333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5491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
            <a:extLst>
              <a:ext uri="{FF2B5EF4-FFF2-40B4-BE49-F238E27FC236}">
                <a16:creationId xmlns:a16="http://schemas.microsoft.com/office/drawing/2014/main" id="{E43966C1-A649-413D-9FA9-327BE50D77B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512711" y="80433"/>
            <a:ext cx="8929511" cy="6697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91649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
            <a:extLst>
              <a:ext uri="{FF2B5EF4-FFF2-40B4-BE49-F238E27FC236}">
                <a16:creationId xmlns:a16="http://schemas.microsoft.com/office/drawing/2014/main" id="{284F870C-3E14-4969-B17D-3B64E70EE53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648178" y="220133"/>
            <a:ext cx="8556978" cy="641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9281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453F399-C512-427B-9CBE-592C90CD99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959" y="186612"/>
            <a:ext cx="11896531" cy="6550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44463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A65C461-EBA5-48C6-B340-F6B04DA07696}"/>
              </a:ext>
            </a:extLst>
          </p:cNvPr>
          <p:cNvSpPr/>
          <p:nvPr/>
        </p:nvSpPr>
        <p:spPr>
          <a:xfrm>
            <a:off x="4280631" y="2967335"/>
            <a:ext cx="363073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THANK YOU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777721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7C41451-80AC-4611-8C53-6B14AD8EEC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869" y="130629"/>
            <a:ext cx="11457117" cy="6578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458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5F01916-5BAD-42FE-A160-6881E41CF8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726" y="151913"/>
            <a:ext cx="11840547" cy="6584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2694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4E9651E-EB24-421C-9481-146DD78405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160" y="121920"/>
            <a:ext cx="11765280" cy="6634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5382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519BA89-2031-485D-ADF6-0DFE99E8C4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862" y="61912"/>
            <a:ext cx="10582275" cy="6734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1472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FCF11AF-84AF-43AC-835B-5D4FEFD4E6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6912" y="300037"/>
            <a:ext cx="8258175" cy="6257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4230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44A72E3-41E6-401B-93C8-D1FE176BB9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4050" y="333375"/>
            <a:ext cx="8343900" cy="619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112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</TotalTime>
  <Words>20</Words>
  <Application>Microsoft Office PowerPoint</Application>
  <PresentationFormat>Widescreen</PresentationFormat>
  <Paragraphs>6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4" baseType="lpstr">
      <vt:lpstr>Arial</vt:lpstr>
      <vt:lpstr>Calibri</vt:lpstr>
      <vt:lpstr>Calibri Light</vt:lpstr>
      <vt:lpstr>Office Theme</vt:lpstr>
      <vt:lpstr>AUTACOIDS- SEROTONIN,LIPID DERIVED AUTACOIDS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AUTACOIDS- SEROTONIN,LIPID DERIVED AUTACOIDS</dc:title>
  <dc:creator>Aravinth Rajendran</dc:creator>
  <cp:lastModifiedBy>Aravinth Rajendran</cp:lastModifiedBy>
  <cp:revision>16</cp:revision>
  <dcterms:created xsi:type="dcterms:W3CDTF">2022-02-04T12:27:51Z</dcterms:created>
  <dcterms:modified xsi:type="dcterms:W3CDTF">2022-02-07T04:05:14Z</dcterms:modified>
</cp:coreProperties>
</file>

<file path=docProps/thumbnail.jpeg>
</file>